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5" r:id="rId2"/>
    <p:sldId id="258" r:id="rId3"/>
    <p:sldId id="257" r:id="rId4"/>
    <p:sldId id="360" r:id="rId5"/>
    <p:sldId id="260" r:id="rId6"/>
    <p:sldId id="356" r:id="rId7"/>
    <p:sldId id="35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8" d="100"/>
          <a:sy n="98" d="100"/>
        </p:scale>
        <p:origin x="5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ker, Kirk" userId="db297771-ee7e-47b9-ad4f-13b6498c1033" providerId="ADAL" clId="{D277958C-A17B-44BE-B2EF-BE9555BAB0CF}"/>
    <pc:docChg chg="undo custSel addSld delSld modSld sldOrd">
      <pc:chgData name="Baker, Kirk" userId="db297771-ee7e-47b9-ad4f-13b6498c1033" providerId="ADAL" clId="{D277958C-A17B-44BE-B2EF-BE9555BAB0CF}" dt="2024-06-18T15:54:57.711" v="235" actId="20577"/>
      <pc:docMkLst>
        <pc:docMk/>
      </pc:docMkLst>
      <pc:sldChg chg="ord">
        <pc:chgData name="Baker, Kirk" userId="db297771-ee7e-47b9-ad4f-13b6498c1033" providerId="ADAL" clId="{D277958C-A17B-44BE-B2EF-BE9555BAB0CF}" dt="2024-06-17T18:06:24.067" v="18"/>
        <pc:sldMkLst>
          <pc:docMk/>
          <pc:sldMk cId="2128969702" sldId="257"/>
        </pc:sldMkLst>
      </pc:sldChg>
      <pc:sldChg chg="ord">
        <pc:chgData name="Baker, Kirk" userId="db297771-ee7e-47b9-ad4f-13b6498c1033" providerId="ADAL" clId="{D277958C-A17B-44BE-B2EF-BE9555BAB0CF}" dt="2024-06-17T18:06:28.779" v="20"/>
        <pc:sldMkLst>
          <pc:docMk/>
          <pc:sldMk cId="1639886831" sldId="258"/>
        </pc:sldMkLst>
      </pc:sldChg>
      <pc:sldChg chg="add del">
        <pc:chgData name="Baker, Kirk" userId="db297771-ee7e-47b9-ad4f-13b6498c1033" providerId="ADAL" clId="{D277958C-A17B-44BE-B2EF-BE9555BAB0CF}" dt="2024-06-17T18:06:10.344" v="14" actId="47"/>
        <pc:sldMkLst>
          <pc:docMk/>
          <pc:sldMk cId="3214341065" sldId="259"/>
        </pc:sldMkLst>
      </pc:sldChg>
      <pc:sldChg chg="ord">
        <pc:chgData name="Baker, Kirk" userId="db297771-ee7e-47b9-ad4f-13b6498c1033" providerId="ADAL" clId="{D277958C-A17B-44BE-B2EF-BE9555BAB0CF}" dt="2024-06-17T18:06:24.067" v="18"/>
        <pc:sldMkLst>
          <pc:docMk/>
          <pc:sldMk cId="206629655" sldId="260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2655334990" sldId="274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465541724" sldId="275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1903445164" sldId="276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3845889958" sldId="303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60565439" sldId="306"/>
        </pc:sldMkLst>
      </pc:sldChg>
      <pc:sldChg chg="add del">
        <pc:chgData name="Baker, Kirk" userId="db297771-ee7e-47b9-ad4f-13b6498c1033" providerId="ADAL" clId="{D277958C-A17B-44BE-B2EF-BE9555BAB0CF}" dt="2024-06-17T18:06:06.954" v="11" actId="47"/>
        <pc:sldMkLst>
          <pc:docMk/>
          <pc:sldMk cId="1245069334" sldId="307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2097077629" sldId="314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355117281" sldId="317"/>
        </pc:sldMkLst>
      </pc:sldChg>
      <pc:sldChg chg="add del">
        <pc:chgData name="Baker, Kirk" userId="db297771-ee7e-47b9-ad4f-13b6498c1033" providerId="ADAL" clId="{D277958C-A17B-44BE-B2EF-BE9555BAB0CF}" dt="2024-06-17T18:06:08.068" v="12" actId="47"/>
        <pc:sldMkLst>
          <pc:docMk/>
          <pc:sldMk cId="2705015027" sldId="333"/>
        </pc:sldMkLst>
      </pc:sldChg>
      <pc:sldChg chg="add del">
        <pc:chgData name="Baker, Kirk" userId="db297771-ee7e-47b9-ad4f-13b6498c1033" providerId="ADAL" clId="{D277958C-A17B-44BE-B2EF-BE9555BAB0CF}" dt="2024-06-17T18:06:08.932" v="13" actId="47"/>
        <pc:sldMkLst>
          <pc:docMk/>
          <pc:sldMk cId="690692306" sldId="334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1218071559" sldId="335"/>
        </pc:sldMkLst>
      </pc:sldChg>
      <pc:sldChg chg="add del ord">
        <pc:chgData name="Baker, Kirk" userId="db297771-ee7e-47b9-ad4f-13b6498c1033" providerId="ADAL" clId="{D277958C-A17B-44BE-B2EF-BE9555BAB0CF}" dt="2024-06-17T18:06:18.068" v="16"/>
        <pc:sldMkLst>
          <pc:docMk/>
          <pc:sldMk cId="158223602" sldId="336"/>
        </pc:sldMkLst>
      </pc:sldChg>
      <pc:sldChg chg="add del ord">
        <pc:chgData name="Baker, Kirk" userId="db297771-ee7e-47b9-ad4f-13b6498c1033" providerId="ADAL" clId="{D277958C-A17B-44BE-B2EF-BE9555BAB0CF}" dt="2024-06-17T18:06:18.068" v="16"/>
        <pc:sldMkLst>
          <pc:docMk/>
          <pc:sldMk cId="2754022152" sldId="337"/>
        </pc:sldMkLst>
      </pc:sldChg>
      <pc:sldChg chg="add del ord">
        <pc:chgData name="Baker, Kirk" userId="db297771-ee7e-47b9-ad4f-13b6498c1033" providerId="ADAL" clId="{D277958C-A17B-44BE-B2EF-BE9555BAB0CF}" dt="2024-06-17T18:06:18.068" v="16"/>
        <pc:sldMkLst>
          <pc:docMk/>
          <pc:sldMk cId="30941821" sldId="339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2928101191" sldId="349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3444673598" sldId="352"/>
        </pc:sldMkLst>
      </pc:sldChg>
      <pc:sldChg chg="add del">
        <pc:chgData name="Baker, Kirk" userId="db297771-ee7e-47b9-ad4f-13b6498c1033" providerId="ADAL" clId="{D277958C-A17B-44BE-B2EF-BE9555BAB0CF}" dt="2024-06-17T18:06:04.030" v="10" actId="47"/>
        <pc:sldMkLst>
          <pc:docMk/>
          <pc:sldMk cId="2542925388" sldId="353"/>
        </pc:sldMkLst>
      </pc:sldChg>
      <pc:sldChg chg="ord">
        <pc:chgData name="Baker, Kirk" userId="db297771-ee7e-47b9-ad4f-13b6498c1033" providerId="ADAL" clId="{D277958C-A17B-44BE-B2EF-BE9555BAB0CF}" dt="2024-06-17T18:06:24.067" v="18"/>
        <pc:sldMkLst>
          <pc:docMk/>
          <pc:sldMk cId="580981196" sldId="354"/>
        </pc:sldMkLst>
      </pc:sldChg>
      <pc:sldChg chg="modSp mod">
        <pc:chgData name="Baker, Kirk" userId="db297771-ee7e-47b9-ad4f-13b6498c1033" providerId="ADAL" clId="{D277958C-A17B-44BE-B2EF-BE9555BAB0CF}" dt="2024-06-17T18:07:30.417" v="172" actId="20577"/>
        <pc:sldMkLst>
          <pc:docMk/>
          <pc:sldMk cId="2117577789" sldId="355"/>
        </pc:sldMkLst>
        <pc:spChg chg="mod">
          <ac:chgData name="Baker, Kirk" userId="db297771-ee7e-47b9-ad4f-13b6498c1033" providerId="ADAL" clId="{D277958C-A17B-44BE-B2EF-BE9555BAB0CF}" dt="2024-06-17T18:07:30.417" v="172" actId="20577"/>
          <ac:spMkLst>
            <pc:docMk/>
            <pc:sldMk cId="2117577789" sldId="355"/>
            <ac:spMk id="2" creationId="{D39A616E-15A4-8715-8B75-DDF8D59158A9}"/>
          </ac:spMkLst>
        </pc:spChg>
      </pc:sldChg>
      <pc:sldChg chg="ord">
        <pc:chgData name="Baker, Kirk" userId="db297771-ee7e-47b9-ad4f-13b6498c1033" providerId="ADAL" clId="{D277958C-A17B-44BE-B2EF-BE9555BAB0CF}" dt="2024-06-17T18:06:24.067" v="18"/>
        <pc:sldMkLst>
          <pc:docMk/>
          <pc:sldMk cId="3948853113" sldId="356"/>
        </pc:sldMkLst>
      </pc:sldChg>
      <pc:sldChg chg="add del ord">
        <pc:chgData name="Baker, Kirk" userId="db297771-ee7e-47b9-ad4f-13b6498c1033" providerId="ADAL" clId="{D277958C-A17B-44BE-B2EF-BE9555BAB0CF}" dt="2024-06-17T18:06:18.068" v="16"/>
        <pc:sldMkLst>
          <pc:docMk/>
          <pc:sldMk cId="2953255679" sldId="357"/>
        </pc:sldMkLst>
      </pc:sldChg>
      <pc:sldChg chg="new del">
        <pc:chgData name="Baker, Kirk" userId="db297771-ee7e-47b9-ad4f-13b6498c1033" providerId="ADAL" clId="{D277958C-A17B-44BE-B2EF-BE9555BAB0CF}" dt="2024-06-17T18:06:38.635" v="23" actId="47"/>
        <pc:sldMkLst>
          <pc:docMk/>
          <pc:sldMk cId="597928434" sldId="358"/>
        </pc:sldMkLst>
      </pc:sldChg>
      <pc:sldChg chg="del">
        <pc:chgData name="Baker, Kirk" userId="db297771-ee7e-47b9-ad4f-13b6498c1033" providerId="ADAL" clId="{D277958C-A17B-44BE-B2EF-BE9555BAB0CF}" dt="2024-06-17T17:56:15.280" v="1" actId="47"/>
        <pc:sldMkLst>
          <pc:docMk/>
          <pc:sldMk cId="3400233606" sldId="358"/>
        </pc:sldMkLst>
      </pc:sldChg>
      <pc:sldChg chg="modSp new mod">
        <pc:chgData name="Baker, Kirk" userId="db297771-ee7e-47b9-ad4f-13b6498c1033" providerId="ADAL" clId="{D277958C-A17B-44BE-B2EF-BE9555BAB0CF}" dt="2024-06-17T18:07:04.252" v="138" actId="20577"/>
        <pc:sldMkLst>
          <pc:docMk/>
          <pc:sldMk cId="1390170820" sldId="359"/>
        </pc:sldMkLst>
        <pc:spChg chg="mod">
          <ac:chgData name="Baker, Kirk" userId="db297771-ee7e-47b9-ad4f-13b6498c1033" providerId="ADAL" clId="{D277958C-A17B-44BE-B2EF-BE9555BAB0CF}" dt="2024-06-17T18:07:04.252" v="138" actId="20577"/>
          <ac:spMkLst>
            <pc:docMk/>
            <pc:sldMk cId="1390170820" sldId="359"/>
            <ac:spMk id="3" creationId="{30CC4C1D-1110-8494-3F47-3A813AD9EC1D}"/>
          </ac:spMkLst>
        </pc:spChg>
      </pc:sldChg>
      <pc:sldChg chg="del">
        <pc:chgData name="Baker, Kirk" userId="db297771-ee7e-47b9-ad4f-13b6498c1033" providerId="ADAL" clId="{D277958C-A17B-44BE-B2EF-BE9555BAB0CF}" dt="2024-06-17T17:56:14.509" v="0" actId="47"/>
        <pc:sldMkLst>
          <pc:docMk/>
          <pc:sldMk cId="2175785981" sldId="359"/>
        </pc:sldMkLst>
      </pc:sldChg>
      <pc:sldChg chg="addSp modSp new mod">
        <pc:chgData name="Baker, Kirk" userId="db297771-ee7e-47b9-ad4f-13b6498c1033" providerId="ADAL" clId="{D277958C-A17B-44BE-B2EF-BE9555BAB0CF}" dt="2024-06-18T15:54:57.711" v="235" actId="20577"/>
        <pc:sldMkLst>
          <pc:docMk/>
          <pc:sldMk cId="1785929352" sldId="360"/>
        </pc:sldMkLst>
        <pc:spChg chg="add mod">
          <ac:chgData name="Baker, Kirk" userId="db297771-ee7e-47b9-ad4f-13b6498c1033" providerId="ADAL" clId="{D277958C-A17B-44BE-B2EF-BE9555BAB0CF}" dt="2024-06-18T15:54:57.711" v="235" actId="20577"/>
          <ac:spMkLst>
            <pc:docMk/>
            <pc:sldMk cId="1785929352" sldId="360"/>
            <ac:spMk id="4" creationId="{053693A9-DBBA-1E68-78CE-6ADD7FD2659C}"/>
          </ac:spMkLst>
        </pc:spChg>
        <pc:picChg chg="add mod">
          <ac:chgData name="Baker, Kirk" userId="db297771-ee7e-47b9-ad4f-13b6498c1033" providerId="ADAL" clId="{D277958C-A17B-44BE-B2EF-BE9555BAB0CF}" dt="2024-06-18T15:53:57.259" v="174"/>
          <ac:picMkLst>
            <pc:docMk/>
            <pc:sldMk cId="1785929352" sldId="360"/>
            <ac:picMk id="3" creationId="{21428E2C-5EBB-26E3-B035-5E731F01C5C6}"/>
          </ac:picMkLst>
        </pc:picChg>
      </pc:sldChg>
    </pc:docChg>
  </pc:docChgLst>
  <pc:docChgLst>
    <pc:chgData name="Baker, Kirk" userId="db297771-ee7e-47b9-ad4f-13b6498c1033" providerId="ADAL" clId="{0327B719-B725-4E8E-92B3-157C9BEC708D}"/>
    <pc:docChg chg="modSld">
      <pc:chgData name="Baker, Kirk" userId="db297771-ee7e-47b9-ad4f-13b6498c1033" providerId="ADAL" clId="{0327B719-B725-4E8E-92B3-157C9BEC708D}" dt="2024-06-17T17:55:48.384" v="77" actId="20577"/>
      <pc:docMkLst>
        <pc:docMk/>
      </pc:docMkLst>
      <pc:sldChg chg="addSp delSp modSp">
        <pc:chgData name="Baker, Kirk" userId="db297771-ee7e-47b9-ad4f-13b6498c1033" providerId="ADAL" clId="{0327B719-B725-4E8E-92B3-157C9BEC708D}" dt="2024-06-17T17:55:36.737" v="56"/>
        <pc:sldMkLst>
          <pc:docMk/>
          <pc:sldMk cId="1218071559" sldId="335"/>
        </pc:sldMkLst>
        <pc:spChg chg="add del mod">
          <ac:chgData name="Baker, Kirk" userId="db297771-ee7e-47b9-ad4f-13b6498c1033" providerId="ADAL" clId="{0327B719-B725-4E8E-92B3-157C9BEC708D}" dt="2024-06-17T17:55:36.737" v="56"/>
          <ac:spMkLst>
            <pc:docMk/>
            <pc:sldMk cId="1218071559" sldId="335"/>
            <ac:spMk id="4" creationId="{9E4ABB2A-631F-187E-6A59-45260DB62C89}"/>
          </ac:spMkLst>
        </pc:spChg>
      </pc:sldChg>
      <pc:sldChg chg="addSp modSp mod">
        <pc:chgData name="Baker, Kirk" userId="db297771-ee7e-47b9-ad4f-13b6498c1033" providerId="ADAL" clId="{0327B719-B725-4E8E-92B3-157C9BEC708D}" dt="2024-06-17T17:55:45.461" v="70" actId="20577"/>
        <pc:sldMkLst>
          <pc:docMk/>
          <pc:sldMk cId="158223602" sldId="336"/>
        </pc:sldMkLst>
        <pc:spChg chg="add mod">
          <ac:chgData name="Baker, Kirk" userId="db297771-ee7e-47b9-ad4f-13b6498c1033" providerId="ADAL" clId="{0327B719-B725-4E8E-92B3-157C9BEC708D}" dt="2024-06-17T17:55:45.461" v="70" actId="20577"/>
          <ac:spMkLst>
            <pc:docMk/>
            <pc:sldMk cId="158223602" sldId="336"/>
            <ac:spMk id="2" creationId="{35062AF2-CA75-4F6F-05F2-041EF08BB44D}"/>
          </ac:spMkLst>
        </pc:spChg>
        <pc:picChg chg="mod">
          <ac:chgData name="Baker, Kirk" userId="db297771-ee7e-47b9-ad4f-13b6498c1033" providerId="ADAL" clId="{0327B719-B725-4E8E-92B3-157C9BEC708D}" dt="2024-06-17T17:55:07.605" v="15" actId="14100"/>
          <ac:picMkLst>
            <pc:docMk/>
            <pc:sldMk cId="158223602" sldId="336"/>
            <ac:picMk id="4" creationId="{FF569446-2499-33A4-6B85-E5D13775579F}"/>
          </ac:picMkLst>
        </pc:picChg>
      </pc:sldChg>
      <pc:sldChg chg="addSp modSp mod">
        <pc:chgData name="Baker, Kirk" userId="db297771-ee7e-47b9-ad4f-13b6498c1033" providerId="ADAL" clId="{0327B719-B725-4E8E-92B3-157C9BEC708D}" dt="2024-06-17T17:55:48.384" v="77" actId="20577"/>
        <pc:sldMkLst>
          <pc:docMk/>
          <pc:sldMk cId="2754022152" sldId="337"/>
        </pc:sldMkLst>
        <pc:spChg chg="add mod">
          <ac:chgData name="Baker, Kirk" userId="db297771-ee7e-47b9-ad4f-13b6498c1033" providerId="ADAL" clId="{0327B719-B725-4E8E-92B3-157C9BEC708D}" dt="2024-06-17T17:55:48.384" v="77" actId="20577"/>
          <ac:spMkLst>
            <pc:docMk/>
            <pc:sldMk cId="2754022152" sldId="337"/>
            <ac:spMk id="2" creationId="{DAF7B548-9CB4-7A5B-411D-1AAA2BAD5FBB}"/>
          </ac:spMkLst>
        </pc:spChg>
        <pc:picChg chg="mod">
          <ac:chgData name="Baker, Kirk" userId="db297771-ee7e-47b9-ad4f-13b6498c1033" providerId="ADAL" clId="{0327B719-B725-4E8E-92B3-157C9BEC708D}" dt="2024-06-17T17:55:11.958" v="17" actId="14100"/>
          <ac:picMkLst>
            <pc:docMk/>
            <pc:sldMk cId="2754022152" sldId="337"/>
            <ac:picMk id="4" creationId="{00BA95AD-84F4-BF4D-2B45-D7C41BB171C0}"/>
          </ac:picMkLst>
        </pc:picChg>
      </pc:sldChg>
      <pc:sldChg chg="addSp modSp mod">
        <pc:chgData name="Baker, Kirk" userId="db297771-ee7e-47b9-ad4f-13b6498c1033" providerId="ADAL" clId="{0327B719-B725-4E8E-92B3-157C9BEC708D}" dt="2024-06-17T17:55:32.190" v="52" actId="1036"/>
        <pc:sldMkLst>
          <pc:docMk/>
          <pc:sldMk cId="30941821" sldId="339"/>
        </pc:sldMkLst>
        <pc:spChg chg="add mod">
          <ac:chgData name="Baker, Kirk" userId="db297771-ee7e-47b9-ad4f-13b6498c1033" providerId="ADAL" clId="{0327B719-B725-4E8E-92B3-157C9BEC708D}" dt="2024-06-17T17:55:32.190" v="52" actId="1036"/>
          <ac:spMkLst>
            <pc:docMk/>
            <pc:sldMk cId="30941821" sldId="339"/>
            <ac:spMk id="2" creationId="{6FD316EF-6801-8E91-4D62-02D9F5EC42FD}"/>
          </ac:spMkLst>
        </pc:spChg>
        <pc:picChg chg="mod">
          <ac:chgData name="Baker, Kirk" userId="db297771-ee7e-47b9-ad4f-13b6498c1033" providerId="ADAL" clId="{0327B719-B725-4E8E-92B3-157C9BEC708D}" dt="2024-06-17T17:55:15.569" v="19" actId="1076"/>
          <ac:picMkLst>
            <pc:docMk/>
            <pc:sldMk cId="30941821" sldId="339"/>
            <ac:picMk id="4" creationId="{EFC7C8B9-B661-30BF-9FC8-CD8F89C583BE}"/>
          </ac:picMkLst>
        </pc:picChg>
      </pc:sldChg>
      <pc:sldChg chg="addSp modSp mod">
        <pc:chgData name="Baker, Kirk" userId="db297771-ee7e-47b9-ad4f-13b6498c1033" providerId="ADAL" clId="{0327B719-B725-4E8E-92B3-157C9BEC708D}" dt="2024-06-17T17:55:39.224" v="57"/>
        <pc:sldMkLst>
          <pc:docMk/>
          <pc:sldMk cId="2953255679" sldId="357"/>
        </pc:sldMkLst>
        <pc:spChg chg="add mod">
          <ac:chgData name="Baker, Kirk" userId="db297771-ee7e-47b9-ad4f-13b6498c1033" providerId="ADAL" clId="{0327B719-B725-4E8E-92B3-157C9BEC708D}" dt="2024-06-17T17:55:39.224" v="57"/>
          <ac:spMkLst>
            <pc:docMk/>
            <pc:sldMk cId="2953255679" sldId="357"/>
            <ac:spMk id="2" creationId="{8C802A0D-DB75-7234-66C9-02CDE720657C}"/>
          </ac:spMkLst>
        </pc:spChg>
        <pc:picChg chg="mod">
          <ac:chgData name="Baker, Kirk" userId="db297771-ee7e-47b9-ad4f-13b6498c1033" providerId="ADAL" clId="{0327B719-B725-4E8E-92B3-157C9BEC708D}" dt="2024-06-17T17:55:14.313" v="18" actId="1076"/>
          <ac:picMkLst>
            <pc:docMk/>
            <pc:sldMk cId="2953255679" sldId="357"/>
            <ac:picMk id="3" creationId="{642A46FF-7641-7768-629B-3A24243DFFA8}"/>
          </ac:picMkLst>
        </pc:picChg>
      </pc:sldChg>
      <pc:sldChg chg="modSp mod">
        <pc:chgData name="Baker, Kirk" userId="db297771-ee7e-47b9-ad4f-13b6498c1033" providerId="ADAL" clId="{0327B719-B725-4E8E-92B3-157C9BEC708D}" dt="2024-06-05T16:45:02.939" v="8" actId="14100"/>
        <pc:sldMkLst>
          <pc:docMk/>
          <pc:sldMk cId="2175785981" sldId="359"/>
        </pc:sldMkLst>
        <pc:spChg chg="mod">
          <ac:chgData name="Baker, Kirk" userId="db297771-ee7e-47b9-ad4f-13b6498c1033" providerId="ADAL" clId="{0327B719-B725-4E8E-92B3-157C9BEC708D}" dt="2024-06-05T16:45:02.939" v="8" actId="14100"/>
          <ac:spMkLst>
            <pc:docMk/>
            <pc:sldMk cId="2175785981" sldId="359"/>
            <ac:spMk id="2" creationId="{6AA4060E-549F-2C19-995D-9AEDD8D93153}"/>
          </ac:spMkLst>
        </pc:spChg>
      </pc:sldChg>
    </pc:docChg>
  </pc:docChgLst>
  <pc:docChgLst>
    <pc:chgData name="Baker, Kirk" userId="db297771-ee7e-47b9-ad4f-13b6498c1033" providerId="ADAL" clId="{382BD630-2BFF-489E-B420-5455A107DB79}"/>
    <pc:docChg chg="custSel delSld modSld">
      <pc:chgData name="Baker, Kirk" userId="db297771-ee7e-47b9-ad4f-13b6498c1033" providerId="ADAL" clId="{382BD630-2BFF-489E-B420-5455A107DB79}" dt="2024-06-20T16:25:26.779" v="9" actId="20577"/>
      <pc:docMkLst>
        <pc:docMk/>
      </pc:docMkLst>
      <pc:sldChg chg="del">
        <pc:chgData name="Baker, Kirk" userId="db297771-ee7e-47b9-ad4f-13b6498c1033" providerId="ADAL" clId="{382BD630-2BFF-489E-B420-5455A107DB79}" dt="2024-06-20T16:24:11.639" v="3" actId="47"/>
        <pc:sldMkLst>
          <pc:docMk/>
          <pc:sldMk cId="158223602" sldId="336"/>
        </pc:sldMkLst>
      </pc:sldChg>
      <pc:sldChg chg="del">
        <pc:chgData name="Baker, Kirk" userId="db297771-ee7e-47b9-ad4f-13b6498c1033" providerId="ADAL" clId="{382BD630-2BFF-489E-B420-5455A107DB79}" dt="2024-06-20T16:24:12.016" v="4" actId="47"/>
        <pc:sldMkLst>
          <pc:docMk/>
          <pc:sldMk cId="2754022152" sldId="337"/>
        </pc:sldMkLst>
      </pc:sldChg>
      <pc:sldChg chg="del">
        <pc:chgData name="Baker, Kirk" userId="db297771-ee7e-47b9-ad4f-13b6498c1033" providerId="ADAL" clId="{382BD630-2BFF-489E-B420-5455A107DB79}" dt="2024-06-20T16:24:11.420" v="2" actId="47"/>
        <pc:sldMkLst>
          <pc:docMk/>
          <pc:sldMk cId="30941821" sldId="339"/>
        </pc:sldMkLst>
      </pc:sldChg>
      <pc:sldChg chg="modSp mod">
        <pc:chgData name="Baker, Kirk" userId="db297771-ee7e-47b9-ad4f-13b6498c1033" providerId="ADAL" clId="{382BD630-2BFF-489E-B420-5455A107DB79}" dt="2024-06-20T16:25:26.779" v="9" actId="20577"/>
        <pc:sldMkLst>
          <pc:docMk/>
          <pc:sldMk cId="2117577789" sldId="355"/>
        </pc:sldMkLst>
        <pc:spChg chg="mod">
          <ac:chgData name="Baker, Kirk" userId="db297771-ee7e-47b9-ad4f-13b6498c1033" providerId="ADAL" clId="{382BD630-2BFF-489E-B420-5455A107DB79}" dt="2024-06-20T16:25:26.779" v="9" actId="20577"/>
          <ac:spMkLst>
            <pc:docMk/>
            <pc:sldMk cId="2117577789" sldId="355"/>
            <ac:spMk id="3" creationId="{F6F0C1C5-7938-CBAC-66A2-032D36B2167D}"/>
          </ac:spMkLst>
        </pc:spChg>
      </pc:sldChg>
      <pc:sldChg chg="del">
        <pc:chgData name="Baker, Kirk" userId="db297771-ee7e-47b9-ad4f-13b6498c1033" providerId="ADAL" clId="{382BD630-2BFF-489E-B420-5455A107DB79}" dt="2024-06-20T16:24:11.168" v="1" actId="47"/>
        <pc:sldMkLst>
          <pc:docMk/>
          <pc:sldMk cId="2953255679" sldId="357"/>
        </pc:sldMkLst>
      </pc:sldChg>
      <pc:sldChg chg="del">
        <pc:chgData name="Baker, Kirk" userId="db297771-ee7e-47b9-ad4f-13b6498c1033" providerId="ADAL" clId="{382BD630-2BFF-489E-B420-5455A107DB79}" dt="2024-06-20T16:24:10.822" v="0" actId="47"/>
        <pc:sldMkLst>
          <pc:docMk/>
          <pc:sldMk cId="1390170820" sldId="359"/>
        </pc:sldMkLst>
      </pc:sldChg>
    </pc:docChg>
  </pc:docChgLst>
  <pc:docChgLst>
    <pc:chgData name="Baker, Kirk" userId="db297771-ee7e-47b9-ad4f-13b6498c1033" providerId="ADAL" clId="{BBBCA952-A7DA-4917-BA8D-9068E18F3BA4}"/>
    <pc:docChg chg="undo custSel addSld delSld modSld sldOrd">
      <pc:chgData name="Baker, Kirk" userId="db297771-ee7e-47b9-ad4f-13b6498c1033" providerId="ADAL" clId="{BBBCA952-A7DA-4917-BA8D-9068E18F3BA4}" dt="2024-05-08T19:36:26.923" v="2805" actId="692"/>
      <pc:docMkLst>
        <pc:docMk/>
      </pc:docMkLst>
      <pc:sldChg chg="del">
        <pc:chgData name="Baker, Kirk" userId="db297771-ee7e-47b9-ad4f-13b6498c1033" providerId="ADAL" clId="{BBBCA952-A7DA-4917-BA8D-9068E18F3BA4}" dt="2024-04-26T16:35:28.148" v="0" actId="47"/>
        <pc:sldMkLst>
          <pc:docMk/>
          <pc:sldMk cId="623552318" sldId="256"/>
        </pc:sldMkLst>
      </pc:sldChg>
      <pc:sldChg chg="addSp delSp modSp mod">
        <pc:chgData name="Baker, Kirk" userId="db297771-ee7e-47b9-ad4f-13b6498c1033" providerId="ADAL" clId="{BBBCA952-A7DA-4917-BA8D-9068E18F3BA4}" dt="2024-05-07T12:44:22.782" v="2349" actId="6549"/>
        <pc:sldMkLst>
          <pc:docMk/>
          <pc:sldMk cId="2128969702" sldId="257"/>
        </pc:sldMkLst>
        <pc:spChg chg="add del mod">
          <ac:chgData name="Baker, Kirk" userId="db297771-ee7e-47b9-ad4f-13b6498c1033" providerId="ADAL" clId="{BBBCA952-A7DA-4917-BA8D-9068E18F3BA4}" dt="2024-05-06T14:24:22.959" v="1430" actId="478"/>
          <ac:spMkLst>
            <pc:docMk/>
            <pc:sldMk cId="2128969702" sldId="257"/>
            <ac:spMk id="2" creationId="{E80D486B-23F8-D133-4D56-1A174AFDBEF4}"/>
          </ac:spMkLst>
        </pc:spChg>
        <pc:spChg chg="mod">
          <ac:chgData name="Baker, Kirk" userId="db297771-ee7e-47b9-ad4f-13b6498c1033" providerId="ADAL" clId="{BBBCA952-A7DA-4917-BA8D-9068E18F3BA4}" dt="2024-05-07T12:44:22.782" v="2349" actId="6549"/>
          <ac:spMkLst>
            <pc:docMk/>
            <pc:sldMk cId="2128969702" sldId="257"/>
            <ac:spMk id="6" creationId="{B1BC9F4F-AACF-59C0-6B71-DAAAAB3A5A2D}"/>
          </ac:spMkLst>
        </pc:spChg>
        <pc:picChg chg="add mod">
          <ac:chgData name="Baker, Kirk" userId="db297771-ee7e-47b9-ad4f-13b6498c1033" providerId="ADAL" clId="{BBBCA952-A7DA-4917-BA8D-9068E18F3BA4}" dt="2024-05-07T12:42:19.447" v="2302"/>
          <ac:picMkLst>
            <pc:docMk/>
            <pc:sldMk cId="2128969702" sldId="257"/>
            <ac:picMk id="3" creationId="{09E62DD7-FCA5-A693-FDB1-AE0737606082}"/>
          </ac:picMkLst>
        </pc:picChg>
        <pc:picChg chg="del">
          <ac:chgData name="Baker, Kirk" userId="db297771-ee7e-47b9-ad4f-13b6498c1033" providerId="ADAL" clId="{BBBCA952-A7DA-4917-BA8D-9068E18F3BA4}" dt="2024-05-07T12:42:13.352" v="2301" actId="478"/>
          <ac:picMkLst>
            <pc:docMk/>
            <pc:sldMk cId="2128969702" sldId="257"/>
            <ac:picMk id="5" creationId="{ECA1928F-A746-0C17-D339-BE7475E969B6}"/>
          </ac:picMkLst>
        </pc:picChg>
      </pc:sldChg>
      <pc:sldChg chg="addSp delSp modSp mod">
        <pc:chgData name="Baker, Kirk" userId="db297771-ee7e-47b9-ad4f-13b6498c1033" providerId="ADAL" clId="{BBBCA952-A7DA-4917-BA8D-9068E18F3BA4}" dt="2024-05-07T12:42:50.074" v="2322" actId="1037"/>
        <pc:sldMkLst>
          <pc:docMk/>
          <pc:sldMk cId="1639886831" sldId="258"/>
        </pc:sldMkLst>
        <pc:spChg chg="mod">
          <ac:chgData name="Baker, Kirk" userId="db297771-ee7e-47b9-ad4f-13b6498c1033" providerId="ADAL" clId="{BBBCA952-A7DA-4917-BA8D-9068E18F3BA4}" dt="2024-04-26T16:36:24.274" v="2" actId="20577"/>
          <ac:spMkLst>
            <pc:docMk/>
            <pc:sldMk cId="1639886831" sldId="258"/>
            <ac:spMk id="4" creationId="{BD561FDA-A35F-9DBC-E78E-6E979333ED08}"/>
          </ac:spMkLst>
        </pc:spChg>
        <pc:picChg chg="del">
          <ac:chgData name="Baker, Kirk" userId="db297771-ee7e-47b9-ad4f-13b6498c1033" providerId="ADAL" clId="{BBBCA952-A7DA-4917-BA8D-9068E18F3BA4}" dt="2024-05-07T12:41:57.008" v="2298" actId="478"/>
          <ac:picMkLst>
            <pc:docMk/>
            <pc:sldMk cId="1639886831" sldId="258"/>
            <ac:picMk id="3" creationId="{0D80D61F-28B2-8997-A935-931F96FC1A8E}"/>
          </ac:picMkLst>
        </pc:picChg>
        <pc:picChg chg="add mod">
          <ac:chgData name="Baker, Kirk" userId="db297771-ee7e-47b9-ad4f-13b6498c1033" providerId="ADAL" clId="{BBBCA952-A7DA-4917-BA8D-9068E18F3BA4}" dt="2024-05-07T12:42:50.074" v="2322" actId="1037"/>
          <ac:picMkLst>
            <pc:docMk/>
            <pc:sldMk cId="1639886831" sldId="258"/>
            <ac:picMk id="5" creationId="{234AE74A-FEB4-986F-6C84-574C9CBD2E11}"/>
          </ac:picMkLst>
        </pc:picChg>
      </pc:sldChg>
      <pc:sldChg chg="addSp modSp new mod">
        <pc:chgData name="Baker, Kirk" userId="db297771-ee7e-47b9-ad4f-13b6498c1033" providerId="ADAL" clId="{BBBCA952-A7DA-4917-BA8D-9068E18F3BA4}" dt="2024-04-26T19:31:46.032" v="9" actId="1076"/>
        <pc:sldMkLst>
          <pc:docMk/>
          <pc:sldMk cId="3214341065" sldId="259"/>
        </pc:sldMkLst>
        <pc:picChg chg="add mod">
          <ac:chgData name="Baker, Kirk" userId="db297771-ee7e-47b9-ad4f-13b6498c1033" providerId="ADAL" clId="{BBBCA952-A7DA-4917-BA8D-9068E18F3BA4}" dt="2024-04-26T19:31:46.032" v="9" actId="1076"/>
          <ac:picMkLst>
            <pc:docMk/>
            <pc:sldMk cId="3214341065" sldId="259"/>
            <ac:picMk id="3" creationId="{FA68C147-CFE8-156E-6FBC-68A3453129D9}"/>
          </ac:picMkLst>
        </pc:picChg>
        <pc:picChg chg="add mod">
          <ac:chgData name="Baker, Kirk" userId="db297771-ee7e-47b9-ad4f-13b6498c1033" providerId="ADAL" clId="{BBBCA952-A7DA-4917-BA8D-9068E18F3BA4}" dt="2024-04-26T19:31:44.259" v="8" actId="1076"/>
          <ac:picMkLst>
            <pc:docMk/>
            <pc:sldMk cId="3214341065" sldId="259"/>
            <ac:picMk id="4" creationId="{7660FCA4-7DA2-0B3A-87B4-2A8A38D5CAC1}"/>
          </ac:picMkLst>
        </pc:picChg>
      </pc:sldChg>
      <pc:sldChg chg="addSp delSp modSp new mod">
        <pc:chgData name="Baker, Kirk" userId="db297771-ee7e-47b9-ad4f-13b6498c1033" providerId="ADAL" clId="{BBBCA952-A7DA-4917-BA8D-9068E18F3BA4}" dt="2024-05-07T12:42:37.665" v="2317"/>
        <pc:sldMkLst>
          <pc:docMk/>
          <pc:sldMk cId="206629655" sldId="260"/>
        </pc:sldMkLst>
        <pc:spChg chg="add mod">
          <ac:chgData name="Baker, Kirk" userId="db297771-ee7e-47b9-ad4f-13b6498c1033" providerId="ADAL" clId="{BBBCA952-A7DA-4917-BA8D-9068E18F3BA4}" dt="2024-05-04T17:43:22.382" v="71" actId="20577"/>
          <ac:spMkLst>
            <pc:docMk/>
            <pc:sldMk cId="206629655" sldId="260"/>
            <ac:spMk id="4" creationId="{4C45A1B6-B54C-8A32-97F4-CEA77C8F8127}"/>
          </ac:spMkLst>
        </pc:spChg>
        <pc:picChg chg="add del mod">
          <ac:chgData name="Baker, Kirk" userId="db297771-ee7e-47b9-ad4f-13b6498c1033" providerId="ADAL" clId="{BBBCA952-A7DA-4917-BA8D-9068E18F3BA4}" dt="2024-05-07T12:42:33.557" v="2316" actId="478"/>
          <ac:picMkLst>
            <pc:docMk/>
            <pc:sldMk cId="206629655" sldId="260"/>
            <ac:picMk id="3" creationId="{9DB6294D-1B70-CAA6-D61E-721BA686F1B7}"/>
          </ac:picMkLst>
        </pc:picChg>
        <pc:picChg chg="add mod">
          <ac:chgData name="Baker, Kirk" userId="db297771-ee7e-47b9-ad4f-13b6498c1033" providerId="ADAL" clId="{BBBCA952-A7DA-4917-BA8D-9068E18F3BA4}" dt="2024-05-07T12:42:37.665" v="2317"/>
          <ac:picMkLst>
            <pc:docMk/>
            <pc:sldMk cId="206629655" sldId="260"/>
            <ac:picMk id="5" creationId="{6D7FCA4A-590D-2C7A-9FDD-B4CDE1A8523F}"/>
          </ac:picMkLst>
        </pc:picChg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2655334990" sldId="274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465541724" sldId="275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1903445164" sldId="276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3845889958" sldId="303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60565439" sldId="306"/>
        </pc:sldMkLst>
      </pc:sldChg>
      <pc:sldChg chg="modSp add mod">
        <pc:chgData name="Baker, Kirk" userId="db297771-ee7e-47b9-ad4f-13b6498c1033" providerId="ADAL" clId="{BBBCA952-A7DA-4917-BA8D-9068E18F3BA4}" dt="2024-05-04T17:56:15.822" v="362" actId="20577"/>
        <pc:sldMkLst>
          <pc:docMk/>
          <pc:sldMk cId="1245069334" sldId="307"/>
        </pc:sldMkLst>
        <pc:spChg chg="mod">
          <ac:chgData name="Baker, Kirk" userId="db297771-ee7e-47b9-ad4f-13b6498c1033" providerId="ADAL" clId="{BBBCA952-A7DA-4917-BA8D-9068E18F3BA4}" dt="2024-05-04T17:56:15.822" v="362" actId="20577"/>
          <ac:spMkLst>
            <pc:docMk/>
            <pc:sldMk cId="1245069334" sldId="307"/>
            <ac:spMk id="2" creationId="{7EE1C4BF-C218-F4F2-3B08-AF3E83B90C3C}"/>
          </ac:spMkLst>
        </pc:spChg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2097077629" sldId="314"/>
        </pc:sldMkLst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355117281" sldId="317"/>
        </pc:sldMkLst>
      </pc:sldChg>
      <pc:sldChg chg="addSp modSp add mod">
        <pc:chgData name="Baker, Kirk" userId="db297771-ee7e-47b9-ad4f-13b6498c1033" providerId="ADAL" clId="{BBBCA952-A7DA-4917-BA8D-9068E18F3BA4}" dt="2024-05-04T23:43:07.242" v="1384" actId="207"/>
        <pc:sldMkLst>
          <pc:docMk/>
          <pc:sldMk cId="2705015027" sldId="333"/>
        </pc:sldMkLst>
        <pc:spChg chg="add mod">
          <ac:chgData name="Baker, Kirk" userId="db297771-ee7e-47b9-ad4f-13b6498c1033" providerId="ADAL" clId="{BBBCA952-A7DA-4917-BA8D-9068E18F3BA4}" dt="2024-05-04T23:43:07.242" v="1384" actId="207"/>
          <ac:spMkLst>
            <pc:docMk/>
            <pc:sldMk cId="2705015027" sldId="333"/>
            <ac:spMk id="6" creationId="{EDC5E76B-C6E1-BBF1-5380-F193D6F03C90}"/>
          </ac:spMkLst>
        </pc:spChg>
      </pc:sldChg>
      <pc:sldChg chg="addSp modSp new mod modClrScheme chgLayout">
        <pc:chgData name="Baker, Kirk" userId="db297771-ee7e-47b9-ad4f-13b6498c1033" providerId="ADAL" clId="{BBBCA952-A7DA-4917-BA8D-9068E18F3BA4}" dt="2024-05-04T18:03:20.324" v="1207" actId="20577"/>
        <pc:sldMkLst>
          <pc:docMk/>
          <pc:sldMk cId="690692306" sldId="334"/>
        </pc:sldMkLst>
        <pc:spChg chg="add mod">
          <ac:chgData name="Baker, Kirk" userId="db297771-ee7e-47b9-ad4f-13b6498c1033" providerId="ADAL" clId="{BBBCA952-A7DA-4917-BA8D-9068E18F3BA4}" dt="2024-05-04T17:57:23.832" v="364" actId="700"/>
          <ac:spMkLst>
            <pc:docMk/>
            <pc:sldMk cId="690692306" sldId="334"/>
            <ac:spMk id="2" creationId="{0B4F49CB-4F94-0242-30F2-A1CAF15E8384}"/>
          </ac:spMkLst>
        </pc:spChg>
        <pc:spChg chg="add mod">
          <ac:chgData name="Baker, Kirk" userId="db297771-ee7e-47b9-ad4f-13b6498c1033" providerId="ADAL" clId="{BBBCA952-A7DA-4917-BA8D-9068E18F3BA4}" dt="2024-05-04T18:03:20.324" v="1207" actId="20577"/>
          <ac:spMkLst>
            <pc:docMk/>
            <pc:sldMk cId="690692306" sldId="334"/>
            <ac:spMk id="3" creationId="{11555FE8-C8DC-7984-2739-80DEDC586D1F}"/>
          </ac:spMkLst>
        </pc:spChg>
      </pc:sldChg>
      <pc:sldChg chg="new del">
        <pc:chgData name="Baker, Kirk" userId="db297771-ee7e-47b9-ad4f-13b6498c1033" providerId="ADAL" clId="{BBBCA952-A7DA-4917-BA8D-9068E18F3BA4}" dt="2024-05-04T17:54:02.992" v="75" actId="47"/>
        <pc:sldMkLst>
          <pc:docMk/>
          <pc:sldMk cId="1669594694" sldId="334"/>
        </pc:sldMkLst>
      </pc:sldChg>
      <pc:sldChg chg="addSp modSp new mod modClrScheme chgLayout">
        <pc:chgData name="Baker, Kirk" userId="db297771-ee7e-47b9-ad4f-13b6498c1033" providerId="ADAL" clId="{BBBCA952-A7DA-4917-BA8D-9068E18F3BA4}" dt="2024-05-06T18:44:53.973" v="2295" actId="20577"/>
        <pc:sldMkLst>
          <pc:docMk/>
          <pc:sldMk cId="1218071559" sldId="335"/>
        </pc:sldMkLst>
        <pc:spChg chg="add mod">
          <ac:chgData name="Baker, Kirk" userId="db297771-ee7e-47b9-ad4f-13b6498c1033" providerId="ADAL" clId="{BBBCA952-A7DA-4917-BA8D-9068E18F3BA4}" dt="2024-05-04T17:59:14.203" v="554" actId="700"/>
          <ac:spMkLst>
            <pc:docMk/>
            <pc:sldMk cId="1218071559" sldId="335"/>
            <ac:spMk id="2" creationId="{7462A90C-2DEE-8442-78AA-1CB6D964211D}"/>
          </ac:spMkLst>
        </pc:spChg>
        <pc:spChg chg="add mod">
          <ac:chgData name="Baker, Kirk" userId="db297771-ee7e-47b9-ad4f-13b6498c1033" providerId="ADAL" clId="{BBBCA952-A7DA-4917-BA8D-9068E18F3BA4}" dt="2024-05-06T18:44:53.973" v="2295" actId="20577"/>
          <ac:spMkLst>
            <pc:docMk/>
            <pc:sldMk cId="1218071559" sldId="335"/>
            <ac:spMk id="3" creationId="{9EBA2152-9D01-86B1-7139-0A7C970C9D1F}"/>
          </ac:spMkLst>
        </pc:spChg>
      </pc:sldChg>
      <pc:sldChg chg="add del">
        <pc:chgData name="Baker, Kirk" userId="db297771-ee7e-47b9-ad4f-13b6498c1033" providerId="ADAL" clId="{BBBCA952-A7DA-4917-BA8D-9068E18F3BA4}" dt="2024-05-04T17:54:03.918" v="76" actId="47"/>
        <pc:sldMkLst>
          <pc:docMk/>
          <pc:sldMk cId="2383274922" sldId="335"/>
        </pc:sldMkLst>
      </pc:sldChg>
      <pc:sldChg chg="addSp delSp modSp new mod">
        <pc:chgData name="Baker, Kirk" userId="db297771-ee7e-47b9-ad4f-13b6498c1033" providerId="ADAL" clId="{BBBCA952-A7DA-4917-BA8D-9068E18F3BA4}" dt="2024-05-07T12:48:35.168" v="2682" actId="1076"/>
        <pc:sldMkLst>
          <pc:docMk/>
          <pc:sldMk cId="158223602" sldId="336"/>
        </pc:sldMkLst>
        <pc:picChg chg="add del mod">
          <ac:chgData name="Baker, Kirk" userId="db297771-ee7e-47b9-ad4f-13b6498c1033" providerId="ADAL" clId="{BBBCA952-A7DA-4917-BA8D-9068E18F3BA4}" dt="2024-05-07T12:47:46.900" v="2566" actId="478"/>
          <ac:picMkLst>
            <pc:docMk/>
            <pc:sldMk cId="158223602" sldId="336"/>
            <ac:picMk id="3" creationId="{FEBCC547-87A3-C65E-91D5-153971A3E4E7}"/>
          </ac:picMkLst>
        </pc:picChg>
        <pc:picChg chg="add mod modCrop">
          <ac:chgData name="Baker, Kirk" userId="db297771-ee7e-47b9-ad4f-13b6498c1033" providerId="ADAL" clId="{BBBCA952-A7DA-4917-BA8D-9068E18F3BA4}" dt="2024-05-07T12:48:35.168" v="2682" actId="1076"/>
          <ac:picMkLst>
            <pc:docMk/>
            <pc:sldMk cId="158223602" sldId="336"/>
            <ac:picMk id="4" creationId="{FF569446-2499-33A4-6B85-E5D13775579F}"/>
          </ac:picMkLst>
        </pc:picChg>
        <pc:picChg chg="add del mod">
          <ac:chgData name="Baker, Kirk" userId="db297771-ee7e-47b9-ad4f-13b6498c1033" providerId="ADAL" clId="{BBBCA952-A7DA-4917-BA8D-9068E18F3BA4}" dt="2024-05-06T13:46:42.402" v="1426" actId="21"/>
          <ac:picMkLst>
            <pc:docMk/>
            <pc:sldMk cId="158223602" sldId="336"/>
            <ac:picMk id="5" creationId="{6FA99808-C75F-015B-EA0F-8329026D4EAC}"/>
          </ac:picMkLst>
        </pc:picChg>
        <pc:picChg chg="add del mod">
          <ac:chgData name="Baker, Kirk" userId="db297771-ee7e-47b9-ad4f-13b6498c1033" providerId="ADAL" clId="{BBBCA952-A7DA-4917-BA8D-9068E18F3BA4}" dt="2024-05-06T13:46:34.245" v="1422" actId="21"/>
          <ac:picMkLst>
            <pc:docMk/>
            <pc:sldMk cId="158223602" sldId="336"/>
            <ac:picMk id="7" creationId="{8D6751EC-ECEA-D856-29E1-C2202C8C0000}"/>
          </ac:picMkLst>
        </pc:picChg>
        <pc:picChg chg="add del mod">
          <ac:chgData name="Baker, Kirk" userId="db297771-ee7e-47b9-ad4f-13b6498c1033" providerId="ADAL" clId="{BBBCA952-A7DA-4917-BA8D-9068E18F3BA4}" dt="2024-05-06T13:46:29.769" v="1420" actId="21"/>
          <ac:picMkLst>
            <pc:docMk/>
            <pc:sldMk cId="158223602" sldId="336"/>
            <ac:picMk id="9" creationId="{FB641D31-C6FF-2BBB-FBD5-FDAD5C8EE504}"/>
          </ac:picMkLst>
        </pc:picChg>
      </pc:sldChg>
      <pc:sldChg chg="addSp delSp modSp new mod">
        <pc:chgData name="Baker, Kirk" userId="db297771-ee7e-47b9-ad4f-13b6498c1033" providerId="ADAL" clId="{BBBCA952-A7DA-4917-BA8D-9068E18F3BA4}" dt="2024-05-07T12:48:32.576" v="2681" actId="1076"/>
        <pc:sldMkLst>
          <pc:docMk/>
          <pc:sldMk cId="2754022152" sldId="337"/>
        </pc:sldMkLst>
        <pc:picChg chg="add del mod">
          <ac:chgData name="Baker, Kirk" userId="db297771-ee7e-47b9-ad4f-13b6498c1033" providerId="ADAL" clId="{BBBCA952-A7DA-4917-BA8D-9068E18F3BA4}" dt="2024-05-07T12:47:48.457" v="2567" actId="478"/>
          <ac:picMkLst>
            <pc:docMk/>
            <pc:sldMk cId="2754022152" sldId="337"/>
            <ac:picMk id="2" creationId="{01521433-DA5E-F8EA-87ED-362781720E09}"/>
          </ac:picMkLst>
        </pc:picChg>
        <pc:picChg chg="add mod modCrop">
          <ac:chgData name="Baker, Kirk" userId="db297771-ee7e-47b9-ad4f-13b6498c1033" providerId="ADAL" clId="{BBBCA952-A7DA-4917-BA8D-9068E18F3BA4}" dt="2024-05-07T12:48:32.576" v="2681" actId="1076"/>
          <ac:picMkLst>
            <pc:docMk/>
            <pc:sldMk cId="2754022152" sldId="337"/>
            <ac:picMk id="4" creationId="{00BA95AD-84F4-BF4D-2B45-D7C41BB171C0}"/>
          </ac:picMkLst>
        </pc:picChg>
      </pc:sldChg>
      <pc:sldChg chg="addSp delSp modSp new del mod">
        <pc:chgData name="Baker, Kirk" userId="db297771-ee7e-47b9-ad4f-13b6498c1033" providerId="ADAL" clId="{BBBCA952-A7DA-4917-BA8D-9068E18F3BA4}" dt="2024-05-07T12:48:38.670" v="2683" actId="47"/>
        <pc:sldMkLst>
          <pc:docMk/>
          <pc:sldMk cId="2676369789" sldId="338"/>
        </pc:sldMkLst>
        <pc:picChg chg="add del mod">
          <ac:chgData name="Baker, Kirk" userId="db297771-ee7e-47b9-ad4f-13b6498c1033" providerId="ADAL" clId="{BBBCA952-A7DA-4917-BA8D-9068E18F3BA4}" dt="2024-05-07T12:47:52.535" v="2568" actId="478"/>
          <ac:picMkLst>
            <pc:docMk/>
            <pc:sldMk cId="2676369789" sldId="338"/>
            <ac:picMk id="2" creationId="{E1489072-D488-4D9B-C3D6-91CF96DA8509}"/>
          </ac:picMkLst>
        </pc:picChg>
      </pc:sldChg>
      <pc:sldChg chg="addSp delSp modSp new mod ord">
        <pc:chgData name="Baker, Kirk" userId="db297771-ee7e-47b9-ad4f-13b6498c1033" providerId="ADAL" clId="{BBBCA952-A7DA-4917-BA8D-9068E18F3BA4}" dt="2024-05-07T12:47:34.132" v="2565" actId="1038"/>
        <pc:sldMkLst>
          <pc:docMk/>
          <pc:sldMk cId="30941821" sldId="339"/>
        </pc:sldMkLst>
        <pc:picChg chg="add del mod">
          <ac:chgData name="Baker, Kirk" userId="db297771-ee7e-47b9-ad4f-13b6498c1033" providerId="ADAL" clId="{BBBCA952-A7DA-4917-BA8D-9068E18F3BA4}" dt="2024-05-07T12:45:59.605" v="2449" actId="478"/>
          <ac:picMkLst>
            <pc:docMk/>
            <pc:sldMk cId="30941821" sldId="339"/>
            <ac:picMk id="2" creationId="{CAB5ABDE-06AA-4C68-3D07-233681737A0C}"/>
          </ac:picMkLst>
        </pc:picChg>
        <pc:picChg chg="add mod modCrop">
          <ac:chgData name="Baker, Kirk" userId="db297771-ee7e-47b9-ad4f-13b6498c1033" providerId="ADAL" clId="{BBBCA952-A7DA-4917-BA8D-9068E18F3BA4}" dt="2024-05-07T12:47:34.132" v="2565" actId="1038"/>
          <ac:picMkLst>
            <pc:docMk/>
            <pc:sldMk cId="30941821" sldId="339"/>
            <ac:picMk id="4" creationId="{EFC7C8B9-B661-30BF-9FC8-CD8F89C583BE}"/>
          </ac:picMkLst>
        </pc:picChg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2928101191" sldId="349"/>
        </pc:sldMkLst>
      </pc:sldChg>
      <pc:sldChg chg="modSp add mod">
        <pc:chgData name="Baker, Kirk" userId="db297771-ee7e-47b9-ad4f-13b6498c1033" providerId="ADAL" clId="{BBBCA952-A7DA-4917-BA8D-9068E18F3BA4}" dt="2024-05-06T18:42:26.302" v="2101" actId="27636"/>
        <pc:sldMkLst>
          <pc:docMk/>
          <pc:sldMk cId="3444673598" sldId="352"/>
        </pc:sldMkLst>
        <pc:spChg chg="mod">
          <ac:chgData name="Baker, Kirk" userId="db297771-ee7e-47b9-ad4f-13b6498c1033" providerId="ADAL" clId="{BBBCA952-A7DA-4917-BA8D-9068E18F3BA4}" dt="2024-05-06T18:42:26.302" v="2101" actId="27636"/>
          <ac:spMkLst>
            <pc:docMk/>
            <pc:sldMk cId="3444673598" sldId="352"/>
            <ac:spMk id="4" creationId="{C2C6FDF3-95D3-4D62-9920-39C31A6D8FB0}"/>
          </ac:spMkLst>
        </pc:spChg>
      </pc:sldChg>
      <pc:sldChg chg="add">
        <pc:chgData name="Baker, Kirk" userId="db297771-ee7e-47b9-ad4f-13b6498c1033" providerId="ADAL" clId="{BBBCA952-A7DA-4917-BA8D-9068E18F3BA4}" dt="2024-05-06T15:18:22.909" v="1497"/>
        <pc:sldMkLst>
          <pc:docMk/>
          <pc:sldMk cId="2542925388" sldId="353"/>
        </pc:sldMkLst>
      </pc:sldChg>
      <pc:sldChg chg="addSp delSp modSp new mod">
        <pc:chgData name="Baker, Kirk" userId="db297771-ee7e-47b9-ad4f-13b6498c1033" providerId="ADAL" clId="{BBBCA952-A7DA-4917-BA8D-9068E18F3BA4}" dt="2024-05-07T12:45:10.864" v="2446" actId="20577"/>
        <pc:sldMkLst>
          <pc:docMk/>
          <pc:sldMk cId="580981196" sldId="354"/>
        </pc:sldMkLst>
        <pc:spChg chg="add del mod">
          <ac:chgData name="Baker, Kirk" userId="db297771-ee7e-47b9-ad4f-13b6498c1033" providerId="ADAL" clId="{BBBCA952-A7DA-4917-BA8D-9068E18F3BA4}" dt="2024-05-07T12:44:36.316" v="2352" actId="478"/>
          <ac:spMkLst>
            <pc:docMk/>
            <pc:sldMk cId="580981196" sldId="354"/>
            <ac:spMk id="5" creationId="{93B3312D-CA24-07B3-CE3F-863930DFEBFC}"/>
          </ac:spMkLst>
        </pc:spChg>
        <pc:spChg chg="add del mod">
          <ac:chgData name="Baker, Kirk" userId="db297771-ee7e-47b9-ad4f-13b6498c1033" providerId="ADAL" clId="{BBBCA952-A7DA-4917-BA8D-9068E18F3BA4}" dt="2024-05-07T12:44:34.641" v="2351"/>
          <ac:spMkLst>
            <pc:docMk/>
            <pc:sldMk cId="580981196" sldId="354"/>
            <ac:spMk id="6" creationId="{4BA4B1EA-2A16-7772-3209-0CBE0E0825B5}"/>
          </ac:spMkLst>
        </pc:spChg>
        <pc:spChg chg="add mod">
          <ac:chgData name="Baker, Kirk" userId="db297771-ee7e-47b9-ad4f-13b6498c1033" providerId="ADAL" clId="{BBBCA952-A7DA-4917-BA8D-9068E18F3BA4}" dt="2024-05-07T12:45:10.864" v="2446" actId="20577"/>
          <ac:spMkLst>
            <pc:docMk/>
            <pc:sldMk cId="580981196" sldId="354"/>
            <ac:spMk id="7" creationId="{6BBC910A-5E27-C65B-12C4-DF51E52DC8AE}"/>
          </ac:spMkLst>
        </pc:spChg>
        <pc:picChg chg="add del mod">
          <ac:chgData name="Baker, Kirk" userId="db297771-ee7e-47b9-ad4f-13b6498c1033" providerId="ADAL" clId="{BBBCA952-A7DA-4917-BA8D-9068E18F3BA4}" dt="2024-05-07T12:43:01.654" v="2323" actId="478"/>
          <ac:picMkLst>
            <pc:docMk/>
            <pc:sldMk cId="580981196" sldId="354"/>
            <ac:picMk id="3" creationId="{8074EEF2-CA03-EB98-6C71-84C48469756D}"/>
          </ac:picMkLst>
        </pc:picChg>
        <pc:picChg chg="add mod">
          <ac:chgData name="Baker, Kirk" userId="db297771-ee7e-47b9-ad4f-13b6498c1033" providerId="ADAL" clId="{BBBCA952-A7DA-4917-BA8D-9068E18F3BA4}" dt="2024-05-07T12:43:06.775" v="2324"/>
          <ac:picMkLst>
            <pc:docMk/>
            <pc:sldMk cId="580981196" sldId="354"/>
            <ac:picMk id="4" creationId="{3D76A678-C65C-137E-44EE-BF3D97691B4D}"/>
          </ac:picMkLst>
        </pc:picChg>
      </pc:sldChg>
      <pc:sldChg chg="addSp modSp new mod modClrScheme chgLayout">
        <pc:chgData name="Baker, Kirk" userId="db297771-ee7e-47b9-ad4f-13b6498c1033" providerId="ADAL" clId="{BBBCA952-A7DA-4917-BA8D-9068E18F3BA4}" dt="2024-05-06T18:42:11.667" v="2099" actId="20577"/>
        <pc:sldMkLst>
          <pc:docMk/>
          <pc:sldMk cId="2117577789" sldId="355"/>
        </pc:sldMkLst>
        <pc:spChg chg="add mod">
          <ac:chgData name="Baker, Kirk" userId="db297771-ee7e-47b9-ad4f-13b6498c1033" providerId="ADAL" clId="{BBBCA952-A7DA-4917-BA8D-9068E18F3BA4}" dt="2024-05-06T18:42:11.667" v="2099" actId="20577"/>
          <ac:spMkLst>
            <pc:docMk/>
            <pc:sldMk cId="2117577789" sldId="355"/>
            <ac:spMk id="2" creationId="{D39A616E-15A4-8715-8B75-DDF8D59158A9}"/>
          </ac:spMkLst>
        </pc:spChg>
        <pc:spChg chg="add mod">
          <ac:chgData name="Baker, Kirk" userId="db297771-ee7e-47b9-ad4f-13b6498c1033" providerId="ADAL" clId="{BBBCA952-A7DA-4917-BA8D-9068E18F3BA4}" dt="2024-05-06T18:42:04.995" v="2091" actId="20577"/>
          <ac:spMkLst>
            <pc:docMk/>
            <pc:sldMk cId="2117577789" sldId="355"/>
            <ac:spMk id="3" creationId="{F6F0C1C5-7938-CBAC-66A2-032D36B2167D}"/>
          </ac:spMkLst>
        </pc:spChg>
      </pc:sldChg>
      <pc:sldChg chg="addSp modSp new mod">
        <pc:chgData name="Baker, Kirk" userId="db297771-ee7e-47b9-ad4f-13b6498c1033" providerId="ADAL" clId="{BBBCA952-A7DA-4917-BA8D-9068E18F3BA4}" dt="2024-05-07T12:43:55.201" v="2338" actId="20577"/>
        <pc:sldMkLst>
          <pc:docMk/>
          <pc:sldMk cId="3948853113" sldId="356"/>
        </pc:sldMkLst>
        <pc:spChg chg="add mod">
          <ac:chgData name="Baker, Kirk" userId="db297771-ee7e-47b9-ad4f-13b6498c1033" providerId="ADAL" clId="{BBBCA952-A7DA-4917-BA8D-9068E18F3BA4}" dt="2024-05-07T12:43:55.201" v="2338" actId="20577"/>
          <ac:spMkLst>
            <pc:docMk/>
            <pc:sldMk cId="3948853113" sldId="356"/>
            <ac:spMk id="4" creationId="{6B8B0719-BE59-1DF6-6707-5538C4EC12BF}"/>
          </ac:spMkLst>
        </pc:spChg>
        <pc:picChg chg="add mod">
          <ac:chgData name="Baker, Kirk" userId="db297771-ee7e-47b9-ad4f-13b6498c1033" providerId="ADAL" clId="{BBBCA952-A7DA-4917-BA8D-9068E18F3BA4}" dt="2024-05-07T12:42:45.733" v="2319"/>
          <ac:picMkLst>
            <pc:docMk/>
            <pc:sldMk cId="3948853113" sldId="356"/>
            <ac:picMk id="3" creationId="{F79B2D93-886D-1F87-CA85-9DC2E8791D55}"/>
          </ac:picMkLst>
        </pc:picChg>
      </pc:sldChg>
      <pc:sldChg chg="addSp modSp new mod">
        <pc:chgData name="Baker, Kirk" userId="db297771-ee7e-47b9-ad4f-13b6498c1033" providerId="ADAL" clId="{BBBCA952-A7DA-4917-BA8D-9068E18F3BA4}" dt="2024-05-07T12:47:30.835" v="2564" actId="1036"/>
        <pc:sldMkLst>
          <pc:docMk/>
          <pc:sldMk cId="2953255679" sldId="357"/>
        </pc:sldMkLst>
        <pc:picChg chg="add mod modCrop">
          <ac:chgData name="Baker, Kirk" userId="db297771-ee7e-47b9-ad4f-13b6498c1033" providerId="ADAL" clId="{BBBCA952-A7DA-4917-BA8D-9068E18F3BA4}" dt="2024-05-07T12:47:30.835" v="2564" actId="1036"/>
          <ac:picMkLst>
            <pc:docMk/>
            <pc:sldMk cId="2953255679" sldId="357"/>
            <ac:picMk id="3" creationId="{642A46FF-7641-7768-629B-3A24243DFFA8}"/>
          </ac:picMkLst>
        </pc:picChg>
      </pc:sldChg>
      <pc:sldChg chg="new">
        <pc:chgData name="Baker, Kirk" userId="db297771-ee7e-47b9-ad4f-13b6498c1033" providerId="ADAL" clId="{BBBCA952-A7DA-4917-BA8D-9068E18F3BA4}" dt="2024-05-08T19:26:56.732" v="2684" actId="680"/>
        <pc:sldMkLst>
          <pc:docMk/>
          <pc:sldMk cId="3400233606" sldId="358"/>
        </pc:sldMkLst>
      </pc:sldChg>
      <pc:sldChg chg="addSp delSp modSp add mod chgLayout">
        <pc:chgData name="Baker, Kirk" userId="db297771-ee7e-47b9-ad4f-13b6498c1033" providerId="ADAL" clId="{BBBCA952-A7DA-4917-BA8D-9068E18F3BA4}" dt="2024-05-08T19:36:26.923" v="2805" actId="692"/>
        <pc:sldMkLst>
          <pc:docMk/>
          <pc:sldMk cId="2175785981" sldId="359"/>
        </pc:sldMkLst>
        <pc:spChg chg="add mod">
          <ac:chgData name="Baker, Kirk" userId="db297771-ee7e-47b9-ad4f-13b6498c1033" providerId="ADAL" clId="{BBBCA952-A7DA-4917-BA8D-9068E18F3BA4}" dt="2024-05-08T19:35:58.689" v="2794" actId="14100"/>
          <ac:spMkLst>
            <pc:docMk/>
            <pc:sldMk cId="2175785981" sldId="359"/>
            <ac:spMk id="2" creationId="{6AA4060E-549F-2C19-995D-9AEDD8D93153}"/>
          </ac:spMkLst>
        </pc:spChg>
        <pc:spChg chg="add mod">
          <ac:chgData name="Baker, Kirk" userId="db297771-ee7e-47b9-ad4f-13b6498c1033" providerId="ADAL" clId="{BBBCA952-A7DA-4917-BA8D-9068E18F3BA4}" dt="2024-05-08T19:28:20.812" v="2718" actId="692"/>
          <ac:spMkLst>
            <pc:docMk/>
            <pc:sldMk cId="2175785981" sldId="359"/>
            <ac:spMk id="3" creationId="{8B3D6AC1-33F9-411D-293D-1022E85C5BB5}"/>
          </ac:spMkLst>
        </pc:spChg>
        <pc:spChg chg="add mod">
          <ac:chgData name="Baker, Kirk" userId="db297771-ee7e-47b9-ad4f-13b6498c1033" providerId="ADAL" clId="{BBBCA952-A7DA-4917-BA8D-9068E18F3BA4}" dt="2024-05-08T19:34:46.788" v="2761" actId="1076"/>
          <ac:spMkLst>
            <pc:docMk/>
            <pc:sldMk cId="2175785981" sldId="359"/>
            <ac:spMk id="4" creationId="{32C484D2-427F-5D8E-1A33-179056B056A8}"/>
          </ac:spMkLst>
        </pc:spChg>
        <pc:spChg chg="add mod">
          <ac:chgData name="Baker, Kirk" userId="db297771-ee7e-47b9-ad4f-13b6498c1033" providerId="ADAL" clId="{BBBCA952-A7DA-4917-BA8D-9068E18F3BA4}" dt="2024-05-08T19:28:32.261" v="2723" actId="1036"/>
          <ac:spMkLst>
            <pc:docMk/>
            <pc:sldMk cId="2175785981" sldId="359"/>
            <ac:spMk id="6" creationId="{4E363347-591B-53AE-137E-237A3D502515}"/>
          </ac:spMkLst>
        </pc:spChg>
        <pc:spChg chg="add mod">
          <ac:chgData name="Baker, Kirk" userId="db297771-ee7e-47b9-ad4f-13b6498c1033" providerId="ADAL" clId="{BBBCA952-A7DA-4917-BA8D-9068E18F3BA4}" dt="2024-05-08T19:28:39.651" v="2725" actId="1076"/>
          <ac:spMkLst>
            <pc:docMk/>
            <pc:sldMk cId="2175785981" sldId="359"/>
            <ac:spMk id="7" creationId="{0244FA67-0EC8-FFD1-7090-61048977BD2D}"/>
          </ac:spMkLst>
        </pc:spChg>
        <pc:spChg chg="add del mod">
          <ac:chgData name="Baker, Kirk" userId="db297771-ee7e-47b9-ad4f-13b6498c1033" providerId="ADAL" clId="{BBBCA952-A7DA-4917-BA8D-9068E18F3BA4}" dt="2024-05-08T19:28:44.185" v="2727" actId="478"/>
          <ac:spMkLst>
            <pc:docMk/>
            <pc:sldMk cId="2175785981" sldId="359"/>
            <ac:spMk id="8" creationId="{144D6188-97A4-2F0A-F887-7FB11CA388F9}"/>
          </ac:spMkLst>
        </pc:spChg>
        <pc:spChg chg="add mod">
          <ac:chgData name="Baker, Kirk" userId="db297771-ee7e-47b9-ad4f-13b6498c1033" providerId="ADAL" clId="{BBBCA952-A7DA-4917-BA8D-9068E18F3BA4}" dt="2024-05-08T19:36:26.923" v="2805" actId="692"/>
          <ac:spMkLst>
            <pc:docMk/>
            <pc:sldMk cId="2175785981" sldId="359"/>
            <ac:spMk id="9" creationId="{550A4B75-939C-F391-988D-2FB5AE6AFA29}"/>
          </ac:spMkLst>
        </pc:spChg>
        <pc:spChg chg="add mod">
          <ac:chgData name="Baker, Kirk" userId="db297771-ee7e-47b9-ad4f-13b6498c1033" providerId="ADAL" clId="{BBBCA952-A7DA-4917-BA8D-9068E18F3BA4}" dt="2024-05-08T19:34:55.043" v="2763" actId="1076"/>
          <ac:spMkLst>
            <pc:docMk/>
            <pc:sldMk cId="2175785981" sldId="359"/>
            <ac:spMk id="10" creationId="{775655A3-280F-43CC-1056-A2F571C1E024}"/>
          </ac:spMkLst>
        </pc:spChg>
        <pc:spChg chg="add mod">
          <ac:chgData name="Baker, Kirk" userId="db297771-ee7e-47b9-ad4f-13b6498c1033" providerId="ADAL" clId="{BBBCA952-A7DA-4917-BA8D-9068E18F3BA4}" dt="2024-05-08T19:35:02.708" v="2779" actId="1036"/>
          <ac:spMkLst>
            <pc:docMk/>
            <pc:sldMk cId="2175785981" sldId="359"/>
            <ac:spMk id="11" creationId="{61B9EFBF-8172-45FE-80FF-C1245C571001}"/>
          </ac:spMkLst>
        </pc:spChg>
        <pc:spChg chg="add mod">
          <ac:chgData name="Baker, Kirk" userId="db297771-ee7e-47b9-ad4f-13b6498c1033" providerId="ADAL" clId="{BBBCA952-A7DA-4917-BA8D-9068E18F3BA4}" dt="2024-05-08T19:34:51.279" v="2762" actId="1076"/>
          <ac:spMkLst>
            <pc:docMk/>
            <pc:sldMk cId="2175785981" sldId="359"/>
            <ac:spMk id="12" creationId="{CD84BE72-C9B0-638F-40B4-6C50D5904B26}"/>
          </ac:spMkLst>
        </pc:spChg>
        <pc:picChg chg="del">
          <ac:chgData name="Baker, Kirk" userId="db297771-ee7e-47b9-ad4f-13b6498c1033" providerId="ADAL" clId="{BBBCA952-A7DA-4917-BA8D-9068E18F3BA4}" dt="2024-05-08T19:34:32.163" v="2756" actId="478"/>
          <ac:picMkLst>
            <pc:docMk/>
            <pc:sldMk cId="2175785981" sldId="359"/>
            <ac:picMk id="5" creationId="{670432F8-F76C-2DDB-2609-8AED0DA116C3}"/>
          </ac:picMkLst>
        </pc:picChg>
        <pc:picChg chg="add mod ord">
          <ac:chgData name="Baker, Kirk" userId="db297771-ee7e-47b9-ad4f-13b6498c1033" providerId="ADAL" clId="{BBBCA952-A7DA-4917-BA8D-9068E18F3BA4}" dt="2024-05-08T19:34:42.961" v="2760" actId="1076"/>
          <ac:picMkLst>
            <pc:docMk/>
            <pc:sldMk cId="2175785981" sldId="359"/>
            <ac:picMk id="13" creationId="{ED8336D0-2820-7026-3825-5610D6B5122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5CBDB-5901-0B25-8181-315709008D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47FCA0-0282-13C3-A51E-ABF8CBF505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E38AE-5BAE-B624-2A73-60BFA57CF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738A2-8446-822B-9B18-25D93F455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8892E-F642-CC14-02AA-5E32BCA85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50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A3A0A-6E2F-CF21-99E3-99D178B36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EDF2D-8FD6-CB1D-9B1B-F494D16F7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81CC5-2163-7F8D-C318-90888C2F7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2C029-BA92-571F-7744-960D3CD74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93942-6E31-7A8A-4A7A-7DB5B31DF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64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F46533-BBD5-1F0A-5091-2EE2DC0405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6AB2B4-CBC7-1730-6D90-E5F844B2BF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A0224-8A16-A1D6-23E4-C87B4EC93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A6E2E-E315-7865-EAAD-36F7BE9F2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60F52-4369-3755-8DF8-5D9D55483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0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83390-45DD-2A4D-90F7-AC838189A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625A3-54D3-7597-21B7-183B9D79E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D8B48-A01E-6255-8B1C-A8133AEB4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BB766-9F84-0BE6-1D28-F368B6C55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7F04D-8EBA-42FF-B2BB-E29E769A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126DB-C581-E2AB-0783-F79BB0881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B9489-AEC8-3C60-7893-491D8A83F2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BB20F-0F1D-031E-4D48-CB4C640A0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6B710A-B2ED-8F49-B5C1-C509013B0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62F2E-04A2-572B-81F2-E2369B819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7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87907-31A9-3B12-BA21-0DC2CB63D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AEAA8-AA8B-63C9-16D5-B6E5A3BD6E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FCF5C8-356C-716C-E412-35A33BF2E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B8519-6294-A822-145F-E3D801523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F14C38-E94B-B551-1666-0AE5BBFDF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7DCDC-E4F9-8DFC-7E74-EDAF63647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3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2C655-72AE-ED82-C2F5-5449FE7CB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5FEAD-BEF3-70DA-AB2A-16E16BDC8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9114EC-6220-6A34-21CF-CFA1A67A6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52039B-4A80-3FC7-DFE0-B6B8E88030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B61C8E-05D7-FE4F-65C9-29B2F4530E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6E0AFA-9A6D-1372-A9A5-D5D0AA416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2BC184-1489-D885-02F3-AD86469A4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0DC8B8-1BED-88B5-7181-2FE53D8A4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8F832-9842-D47F-733D-4763CB7B3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C4774F-1239-2CF0-F406-009F40F94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2AD7FC-077D-6E16-CC91-F6AEF59F1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D159E-101A-2D6F-7FD4-10D0D0A3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B0A7F7-C311-63AD-1A3E-8238B7029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7F5699-E26C-BA52-5A2C-3EE130733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0D9EB-C946-DC65-D696-CFC127F72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8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AAE3F-8F8D-4218-DA1E-AB19A9614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0067C-FF68-CFAA-99FA-0E09A1AE3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62178D-901D-E09F-AFAF-072C1FDAB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DE833B-CA07-18F9-A168-8A1E7C499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D0A83-931E-3495-BA78-5B1D7F821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E22090-94B5-221B-ADF5-1C39720D4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91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A9122-5743-5EA3-6A45-0D1470160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315CEA-555A-A777-02EC-A16934DECA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043BB3-263D-81E7-DF69-DE0D4C3BB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A558B-26CD-BDDB-16AB-A90499DDA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187DBA-01E7-214B-8CAC-10BB58DC5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013182-89DA-1D59-F990-5C71435D6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1F9934-A5EE-0062-D370-472387D99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726AC7-31E1-2E05-D46A-D70E7F916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678C0-4C50-CE05-1C44-C4C93F008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3673F-4095-43AD-94A7-657841CF493C}" type="datetimeFigureOut">
              <a:rPr lang="en-US" smtClean="0"/>
              <a:t>6/20/2024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F19AF-7D76-0F61-1294-E834628B73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D27FF-B9F7-172F-63B2-45C89B657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19E33-93E7-43CF-811B-E56BAC5B97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14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A616E-15A4-8715-8B75-DDF8D5915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Gridded GCAS and </a:t>
            </a:r>
            <a:r>
              <a:rPr lang="en-US"/>
              <a:t>GMAP measurements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0C1C5-7938-CBAC-66A2-032D36B21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Rail and intermodal facilities spatially correspond to high NO2 in LMOS GCAS</a:t>
            </a:r>
          </a:p>
          <a:p>
            <a:r>
              <a:rPr lang="en-US" dirty="0"/>
              <a:t>High NO2 looks more like major interstates in STAQS 2023 for Chicago</a:t>
            </a:r>
          </a:p>
          <a:p>
            <a:r>
              <a:rPr lang="en-US" dirty="0"/>
              <a:t>High NO2 looks like major interstates in MOOSE 2021 for Detroit</a:t>
            </a:r>
          </a:p>
          <a:p>
            <a:r>
              <a:rPr lang="en-US" dirty="0"/>
              <a:t>Large differences in spatial gradient structure (4 km to 0.5 km) for NO2 LMOS GCAS</a:t>
            </a:r>
          </a:p>
          <a:p>
            <a:r>
              <a:rPr lang="en-US"/>
              <a:t>Less </a:t>
            </a:r>
            <a:r>
              <a:rPr lang="en-US" dirty="0"/>
              <a:t>differences in spatial structure ( 4 km to 0.5 km) for NO2 for 2023 STAQS and 2021 MOOSE</a:t>
            </a:r>
          </a:p>
        </p:txBody>
      </p:sp>
    </p:spTree>
    <p:extLst>
      <p:ext uri="{BB962C8B-B14F-4D97-AF65-F5344CB8AC3E}">
        <p14:creationId xmlns:p14="http://schemas.microsoft.com/office/powerpoint/2010/main" val="2117577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561FDA-A35F-9DBC-E78E-6E979333ED08}"/>
              </a:ext>
            </a:extLst>
          </p:cNvPr>
          <p:cNvSpPr txBox="1"/>
          <p:nvPr/>
        </p:nvSpPr>
        <p:spPr>
          <a:xfrm>
            <a:off x="363166" y="590145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LMOS 2017 </a:t>
            </a:r>
          </a:p>
          <a:p>
            <a:endParaRPr lang="en-US" dirty="0"/>
          </a:p>
          <a:p>
            <a:r>
              <a:rPr lang="en-US" dirty="0"/>
              <a:t>NO2 vertical column density gridded at 4, 2, 1, and 0.5 km resolution</a:t>
            </a:r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234AE74A-FEB4-986F-6C84-574C9CBD2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34" y="0"/>
            <a:ext cx="6172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886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1BC9F4F-AACF-59C0-6B71-DAAAAB3A5A2D}"/>
              </a:ext>
            </a:extLst>
          </p:cNvPr>
          <p:cNvSpPr txBox="1"/>
          <p:nvPr/>
        </p:nvSpPr>
        <p:spPr>
          <a:xfrm>
            <a:off x="363166" y="590145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STAQS 2023 </a:t>
            </a:r>
          </a:p>
          <a:p>
            <a:endParaRPr lang="en-US" dirty="0"/>
          </a:p>
          <a:p>
            <a:r>
              <a:rPr lang="en-US" dirty="0"/>
              <a:t>NO2 vertical column density gridded at 4, 2, 1, and 0.5 km resolution</a:t>
            </a:r>
          </a:p>
          <a:p>
            <a:endParaRPr lang="en-US" dirty="0"/>
          </a:p>
        </p:txBody>
      </p:sp>
      <p:pic>
        <p:nvPicPr>
          <p:cNvPr id="3" name="Picture 2" descr="Chart, surface chart&#10;&#10;Description automatically generated">
            <a:extLst>
              <a:ext uri="{FF2B5EF4-FFF2-40B4-BE49-F238E27FC236}">
                <a16:creationId xmlns:a16="http://schemas.microsoft.com/office/drawing/2014/main" id="{09E62DD7-FCA5-A693-FDB1-AE0737606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69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urface chart&#10;&#10;Description automatically generated">
            <a:extLst>
              <a:ext uri="{FF2B5EF4-FFF2-40B4-BE49-F238E27FC236}">
                <a16:creationId xmlns:a16="http://schemas.microsoft.com/office/drawing/2014/main" id="{21428E2C-5EBB-26E3-B035-5E731F01C5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3693A9-DBBA-1E68-78CE-6ADD7FD2659C}"/>
              </a:ext>
            </a:extLst>
          </p:cNvPr>
          <p:cNvSpPr txBox="1"/>
          <p:nvPr/>
        </p:nvSpPr>
        <p:spPr>
          <a:xfrm>
            <a:off x="363166" y="590145"/>
            <a:ext cx="243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STAQS 2023 </a:t>
            </a:r>
          </a:p>
          <a:p>
            <a:endParaRPr lang="en-US" dirty="0"/>
          </a:p>
          <a:p>
            <a:r>
              <a:rPr lang="en-US" dirty="0"/>
              <a:t>NO2 vertical column density gridded at 4, 2, 1, and 0.5 km resolution</a:t>
            </a:r>
          </a:p>
          <a:p>
            <a:endParaRPr lang="en-US" dirty="0"/>
          </a:p>
          <a:p>
            <a:r>
              <a:rPr lang="en-US" dirty="0"/>
              <a:t>Same as previous slide but different </a:t>
            </a:r>
            <a:r>
              <a:rPr lang="en-US"/>
              <a:t>color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29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45A1B6-B54C-8A32-97F4-CEA77C8F8127}"/>
              </a:ext>
            </a:extLst>
          </p:cNvPr>
          <p:cNvSpPr txBox="1"/>
          <p:nvPr/>
        </p:nvSpPr>
        <p:spPr>
          <a:xfrm>
            <a:off x="363166" y="590145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GMAP 2023 </a:t>
            </a:r>
          </a:p>
          <a:p>
            <a:endParaRPr lang="en-US" dirty="0"/>
          </a:p>
          <a:p>
            <a:r>
              <a:rPr lang="en-US" dirty="0"/>
              <a:t>NO2 in-situ mobile measurements gridded at 4, 2, 1, and 0.5 km resolution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D7FCA4A-590D-2C7A-9FDD-B4CDE1A85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29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diagram&#10;&#10;Description automatically generated">
            <a:extLst>
              <a:ext uri="{FF2B5EF4-FFF2-40B4-BE49-F238E27FC236}">
                <a16:creationId xmlns:a16="http://schemas.microsoft.com/office/drawing/2014/main" id="{F79B2D93-886D-1F87-CA85-9DC2E8791D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8B0719-BE59-1DF6-6707-5538C4EC12BF}"/>
              </a:ext>
            </a:extLst>
          </p:cNvPr>
          <p:cNvSpPr txBox="1"/>
          <p:nvPr/>
        </p:nvSpPr>
        <p:spPr>
          <a:xfrm>
            <a:off x="363166" y="590145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GMAP 2023 </a:t>
            </a:r>
          </a:p>
          <a:p>
            <a:endParaRPr lang="en-US" dirty="0"/>
          </a:p>
          <a:p>
            <a:r>
              <a:rPr lang="en-US" dirty="0"/>
              <a:t>Wind speed mobile measurements gridded at 4, 2, 1, and 0.5 km resolution</a:t>
            </a:r>
          </a:p>
        </p:txBody>
      </p:sp>
    </p:spTree>
    <p:extLst>
      <p:ext uri="{BB962C8B-B14F-4D97-AF65-F5344CB8AC3E}">
        <p14:creationId xmlns:p14="http://schemas.microsoft.com/office/powerpoint/2010/main" val="3948853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3D76A678-C65C-137E-44EE-BF3D97691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900" y="0"/>
            <a:ext cx="61722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BC910A-5E27-C65B-12C4-DF51E52DC8AE}"/>
              </a:ext>
            </a:extLst>
          </p:cNvPr>
          <p:cNvSpPr txBox="1"/>
          <p:nvPr/>
        </p:nvSpPr>
        <p:spPr>
          <a:xfrm>
            <a:off x="363166" y="590145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MOOSE 2021</a:t>
            </a:r>
          </a:p>
          <a:p>
            <a:endParaRPr lang="en-US" dirty="0"/>
          </a:p>
          <a:p>
            <a:r>
              <a:rPr lang="en-US" dirty="0"/>
              <a:t>NO2 vertical column density gridded at 4, 2, and 1 km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STAQS 2023 flight also shown bottom right</a:t>
            </a:r>
          </a:p>
        </p:txBody>
      </p:sp>
    </p:spTree>
    <p:extLst>
      <p:ext uri="{BB962C8B-B14F-4D97-AF65-F5344CB8AC3E}">
        <p14:creationId xmlns:p14="http://schemas.microsoft.com/office/powerpoint/2010/main" val="580981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197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Gridded GCAS and GMAP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Baker, Kirk</dc:creator>
  <cp:lastModifiedBy>Baker, Kirk</cp:lastModifiedBy>
  <cp:revision>1</cp:revision>
  <cp:lastPrinted>2024-06-18T15:00:33Z</cp:lastPrinted>
  <dcterms:created xsi:type="dcterms:W3CDTF">2024-04-26T16:33:23Z</dcterms:created>
  <dcterms:modified xsi:type="dcterms:W3CDTF">2024-06-20T16:25:27Z</dcterms:modified>
</cp:coreProperties>
</file>